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91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8"/>
    <p:restoredTop sz="94698"/>
  </p:normalViewPr>
  <p:slideViewPr>
    <p:cSldViewPr snapToGrid="0">
      <p:cViewPr varScale="1">
        <p:scale>
          <a:sx n="96" d="100"/>
          <a:sy n="96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8616C-EA6F-41BC-B7F3-EC15BC16421A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7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9B3F-E424-417D-B039-D29060B17707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138BE-E584-4055-9C82-B8EABC47AD28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0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5"/>
            <a:ext cx="12192000" cy="6863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7334" y="2523258"/>
            <a:ext cx="6297612" cy="1646302"/>
          </a:xfrm>
        </p:spPr>
        <p:txBody>
          <a:bodyPr anchor="b">
            <a:noAutofit/>
          </a:bodyPr>
          <a:lstStyle>
            <a:lvl1pPr algn="l">
              <a:defRPr sz="4200" cap="all" baseline="0">
                <a:solidFill>
                  <a:srgbClr val="007934"/>
                </a:solidFill>
              </a:defRPr>
            </a:lvl1pPr>
          </a:lstStyle>
          <a:p>
            <a:r>
              <a:rPr lang="de-DE"/>
              <a:t>Titel </a:t>
            </a:r>
            <a:br>
              <a:rPr lang="de-DE"/>
            </a:br>
            <a:r>
              <a:rPr lang="de-DE"/>
              <a:t>Med uni Graz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4" y="4169557"/>
            <a:ext cx="6221730" cy="109689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0" y="491799"/>
            <a:ext cx="3756113" cy="14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21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334" y="2224216"/>
            <a:ext cx="6297612" cy="1945344"/>
          </a:xfrm>
        </p:spPr>
        <p:txBody>
          <a:bodyPr anchor="b">
            <a:noAutofit/>
          </a:bodyPr>
          <a:lstStyle>
            <a:lvl1pPr algn="l">
              <a:defRPr sz="4200" cap="all" baseline="0">
                <a:solidFill>
                  <a:srgbClr val="00793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334" y="4169557"/>
            <a:ext cx="6221730" cy="109689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334" y="6421440"/>
            <a:ext cx="911939" cy="365125"/>
          </a:xfrm>
        </p:spPr>
        <p:txBody>
          <a:bodyPr/>
          <a:lstStyle>
            <a:lvl1pPr algn="l">
              <a:defRPr/>
            </a:lvl1pPr>
          </a:lstStyle>
          <a:p>
            <a:fld id="{40A1AE8F-9E80-4D3A-A878-C6BF5F2495D1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40748" y="6428906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4" y="0"/>
            <a:ext cx="3691866" cy="6858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98915"/>
            <a:ext cx="5235900" cy="13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12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21861-B9EC-4460-8BE6-F4AA6750394C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8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9687-529F-4366-9CF3-9FA4752A3791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0726" y="6349225"/>
            <a:ext cx="6297612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dirty="0"/>
              <a:t>sereina.herzog@medunigraz.at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8105" y="6312466"/>
            <a:ext cx="683339" cy="365125"/>
          </a:xfrm>
        </p:spPr>
        <p:txBody>
          <a:bodyPr/>
          <a:lstStyle>
            <a:lvl1pPr>
              <a:defRPr sz="10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674" y="609600"/>
            <a:ext cx="13662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5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707508"/>
            <a:ext cx="4184035" cy="3880772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8" y="1707508"/>
            <a:ext cx="4184034" cy="3880773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E2278-9DDA-4509-9B71-DDED9F387737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5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Kontak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72" y="-114843"/>
            <a:ext cx="12386872" cy="6972843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347503"/>
            <a:ext cx="17271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7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" y="0"/>
            <a:ext cx="12187430" cy="6860573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347503"/>
            <a:ext cx="17271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59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153" y="2669492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153" y="1384150"/>
            <a:ext cx="4475578" cy="112238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dirty="0"/>
              <a:t>KONTAKT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74" y="0"/>
            <a:ext cx="3691866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3" y="501189"/>
            <a:ext cx="273415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6A7B-DA1A-4E65-958E-4FFC584E8BB9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38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2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C4A4C-ACDE-48FB-950C-F033877BAD61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2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D1816-5E83-4C83-B2EE-5C3B44EB5E42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823B-7587-42FE-B1CE-F1AB3495E7CD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2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1F4A-DF7B-41B1-94BB-174564464227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5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7E08-2DAD-487E-BA90-8EB78967A283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372D-1CA6-4A6D-87D8-EB377A7BDAC3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1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2BBC-0EAE-4810-A514-D867FF27745B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Platero-Rochart (MedUniGraz)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9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59842-5427-4157-A961-9C9B76383B8B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Daniel Platero-Rochart (MedUniGraz)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46C3B-01CB-45D9-A4FB-5C5AA8B2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69927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B3C7A-7014-4CE3-8614-AF92D250F94C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sereina.herzog@medunigraz.at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793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55" y="0"/>
            <a:ext cx="1492019" cy="685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555" y="609600"/>
            <a:ext cx="13662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6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7934"/>
          </a:solidFill>
          <a:latin typeface="+mj-lt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rgbClr val="34B233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BeginnersGuide/NonProgrammer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du/pyth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BeginnersGuide/NonProgrammer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7333" y="2523258"/>
            <a:ext cx="9102346" cy="1646302"/>
          </a:xfrm>
        </p:spPr>
        <p:txBody>
          <a:bodyPr/>
          <a:lstStyle/>
          <a:p>
            <a:r>
              <a:rPr lang="en-US" b="1" cap="none" dirty="0"/>
              <a:t>Introduction to scientific programing – Python</a:t>
            </a:r>
            <a:endParaRPr lang="de-AT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13968" y="4381078"/>
            <a:ext cx="9895416" cy="2116943"/>
          </a:xfrm>
        </p:spPr>
        <p:txBody>
          <a:bodyPr>
            <a:normAutofit fontScale="92500" lnSpcReduction="10000"/>
          </a:bodyPr>
          <a:lstStyle/>
          <a:p>
            <a:endParaRPr lang="de-DE" sz="2200" baseline="30000" dirty="0"/>
          </a:p>
          <a:p>
            <a:r>
              <a:rPr lang="pt-BR" dirty="0"/>
              <a:t>Python </a:t>
            </a:r>
            <a:r>
              <a:rPr lang="pt-BR" dirty="0" err="1"/>
              <a:t>Basics</a:t>
            </a:r>
            <a:r>
              <a:rPr lang="pt-BR" dirty="0"/>
              <a:t>:</a:t>
            </a:r>
          </a:p>
          <a:p>
            <a:r>
              <a:rPr lang="pt-BR" dirty="0"/>
              <a:t>	 Data </a:t>
            </a:r>
            <a:r>
              <a:rPr lang="pt-BR" dirty="0" err="1"/>
              <a:t>Types</a:t>
            </a:r>
            <a:r>
              <a:rPr lang="pt-BR" dirty="0"/>
              <a:t>, </a:t>
            </a:r>
            <a:r>
              <a:rPr lang="pt-BR" dirty="0" err="1"/>
              <a:t>Lists</a:t>
            </a:r>
            <a:r>
              <a:rPr lang="pt-BR" dirty="0"/>
              <a:t> &amp; </a:t>
            </a:r>
            <a:r>
              <a:rPr lang="pt-BR" dirty="0" err="1"/>
              <a:t>List</a:t>
            </a:r>
            <a:r>
              <a:rPr lang="pt-BR" dirty="0"/>
              <a:t> </a:t>
            </a:r>
            <a:r>
              <a:rPr lang="pt-BR" dirty="0" err="1"/>
              <a:t>Operations</a:t>
            </a:r>
            <a:r>
              <a:rPr lang="pt-BR" dirty="0"/>
              <a:t>, </a:t>
            </a:r>
            <a:r>
              <a:rPr lang="pt-BR" dirty="0" err="1"/>
              <a:t>Conditionals</a:t>
            </a:r>
            <a:endParaRPr lang="pt-BR" dirty="0"/>
          </a:p>
          <a:p>
            <a:endParaRPr lang="pt-BR" dirty="0"/>
          </a:p>
          <a:p>
            <a:r>
              <a:rPr lang="en-CA" dirty="0"/>
              <a:t>Materials provided by Daniel Platero-</a:t>
            </a:r>
            <a:r>
              <a:rPr lang="en-CA" dirty="0" err="1"/>
              <a:t>Rochart</a:t>
            </a:r>
            <a:endParaRPr lang="pt-BR" dirty="0"/>
          </a:p>
          <a:p>
            <a:endParaRPr lang="pt-BR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310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Structures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54340" y="1663125"/>
            <a:ext cx="1040234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to store collections of homogeneous or heterogeneous items.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54339" y="2413616"/>
            <a:ext cx="10402350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[]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list()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54339" y="3572730"/>
            <a:ext cx="10402350" cy="214526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a.append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append 4 to the list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a.extend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iterable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# extend the list using an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iterable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a.remove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remove ‘2’ from the list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a.reverse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reverse the order of the list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a.sort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sort the list </a:t>
            </a:r>
          </a:p>
        </p:txBody>
      </p:sp>
    </p:spTree>
    <p:extLst>
      <p:ext uri="{BB962C8B-B14F-4D97-AF65-F5344CB8AC3E}">
        <p14:creationId xmlns:p14="http://schemas.microsoft.com/office/powerpoint/2010/main" val="381817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Structures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54340" y="1663125"/>
            <a:ext cx="1040234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to store collections of homogeneous or heterogeneous items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54339" y="2413616"/>
            <a:ext cx="10402350" cy="173664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min() # find the minimum value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max() # find the maximum value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len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# number of elements in the list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sum() # sum the values in the list</a:t>
            </a:r>
          </a:p>
        </p:txBody>
      </p:sp>
    </p:spTree>
    <p:extLst>
      <p:ext uri="{BB962C8B-B14F-4D97-AF65-F5344CB8AC3E}">
        <p14:creationId xmlns:p14="http://schemas.microsoft.com/office/powerpoint/2010/main" val="81768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Structures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54340" y="1663125"/>
            <a:ext cx="10402349" cy="13280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Unordered collection of data. Do not support indexing or slicing. Commonly used to test membership, remove duplicates, and mathematical operations like union, intersection etc.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3152406"/>
            <a:ext cx="10402350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set()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{}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54339" y="4233065"/>
            <a:ext cx="10402350" cy="173664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a.add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a.remove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min(a)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max(a)</a:t>
            </a:r>
          </a:p>
        </p:txBody>
      </p:sp>
    </p:spTree>
    <p:extLst>
      <p:ext uri="{BB962C8B-B14F-4D97-AF65-F5344CB8AC3E}">
        <p14:creationId xmlns:p14="http://schemas.microsoft.com/office/powerpoint/2010/main" val="424904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Structures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48637"/>
          <a:stretch/>
        </p:blipFill>
        <p:spPr>
          <a:xfrm>
            <a:off x="0" y="1509985"/>
            <a:ext cx="6105546" cy="38014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t="51361" b="535"/>
          <a:stretch/>
        </p:blipFill>
        <p:spPr>
          <a:xfrm>
            <a:off x="6096000" y="1630757"/>
            <a:ext cx="6105546" cy="35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1678"/>
            <a:ext cx="5536724" cy="41967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29" y="1682287"/>
            <a:ext cx="5018813" cy="356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0668" y="1455578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the roots of a Quadratic function.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668" y="862222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2: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0667" y="2840266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3: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0669" y="3369072"/>
            <a:ext cx="5016616" cy="173664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the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of a given wavelength in the visible light range.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66" y="2980187"/>
            <a:ext cx="6387176" cy="25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44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8" y="1079212"/>
            <a:ext cx="6573374" cy="51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9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0668" y="1455578"/>
            <a:ext cx="1040234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pi approximations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668" y="862222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4: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3" y="2036492"/>
            <a:ext cx="11364911" cy="128605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00668" y="433376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prime numbers up to a certain value.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0668" y="3740409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5: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91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84" y="1423623"/>
            <a:ext cx="5365822" cy="48404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8" y="1079212"/>
            <a:ext cx="6573374" cy="51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3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0668" y="1455578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the square root using Newton’s method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00668" y="862222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6: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0667" y="2840266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Exercise 7: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0669" y="3369072"/>
            <a:ext cx="5016616" cy="173664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 a program that returns the prime factorization of any number.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61" y="3123952"/>
            <a:ext cx="5253061" cy="24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handled using the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and are immutable sequences  of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Unicode code points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(UTF-8).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5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1986752"/>
            <a:ext cx="8535591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36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1108632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the boring stuff with Python. Practical Programming for total beginners.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2110823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Python.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2743682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5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2502003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 the boring stuff with Python. Practical Programming for total beginners.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3504194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Python.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4137053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76496" y="5139244"/>
            <a:ext cx="8286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https://wiki.python.org/moin/BeginnersGuide/NonProgrammers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8FDF1-592E-031E-CFD0-246E8F56BB2D}"/>
              </a:ext>
            </a:extLst>
          </p:cNvPr>
          <p:cNvSpPr txBox="1"/>
          <p:nvPr/>
        </p:nvSpPr>
        <p:spPr>
          <a:xfrm>
            <a:off x="537939" y="1789441"/>
            <a:ext cx="10543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https://developers.google.com/edu/python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Google’s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2-day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Course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D6A653-1EB6-A2DA-7AA9-7A455C99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" y="337644"/>
            <a:ext cx="8596668" cy="910800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Further Resources: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28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7939" y="1108632"/>
            <a:ext cx="9965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Automate the boring stuff with Python. Practical Programming for total beginners.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Sweigart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76496" y="2110823"/>
            <a:ext cx="10087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 Python.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Fabrizio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Romano.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6496" y="2743682"/>
            <a:ext cx="10087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Python Workbook. A brief introduction with exercises and solutions.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Ben Stephenson.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76496" y="3745873"/>
            <a:ext cx="8286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https://wiki.python.org/moin/BeginnersGuide/NonProgrammers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9404" t="9040" r="8741" b="5894"/>
          <a:stretch/>
        </p:blipFill>
        <p:spPr>
          <a:xfrm>
            <a:off x="119736" y="4421168"/>
            <a:ext cx="4911234" cy="19954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E28C26-21E2-848A-060D-6B02BE16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" y="197832"/>
            <a:ext cx="8596668" cy="910800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Further Resources: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681F7-3E70-019E-C0C0-634A11F7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427" y="4207538"/>
            <a:ext cx="1734457" cy="1734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DF095-988B-5F0D-3D0F-C608F4E94B27}"/>
              </a:ext>
            </a:extLst>
          </p:cNvPr>
          <p:cNvSpPr txBox="1"/>
          <p:nvPr/>
        </p:nvSpPr>
        <p:spPr>
          <a:xfrm>
            <a:off x="5168761" y="594199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ChatGPT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A5D83-C7E0-1D52-ACA8-037D94143101}"/>
              </a:ext>
            </a:extLst>
          </p:cNvPr>
          <p:cNvSpPr txBox="1"/>
          <p:nvPr/>
        </p:nvSpPr>
        <p:spPr>
          <a:xfrm>
            <a:off x="7333278" y="4375274"/>
            <a:ext cx="47243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REMEMBER: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Problem-solving is the key to understanding!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Before getting an easy answer, give it your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best try!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Embrace challenges—that is how you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 and grow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rPr>
              <a:t>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6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handled using the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and are immutable sequences  of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Unicode code points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(UTF-8).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922" y="2805617"/>
            <a:ext cx="4647285" cy="373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handled using the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and are immutable sequences  of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Unicode code points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(UTF-8).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922" y="2805617"/>
            <a:ext cx="4647285" cy="373329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54339" y="2954829"/>
            <a:ext cx="650985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text1 = ‘This is a string’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2727" y="3676575"/>
            <a:ext cx="650985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text2 = “This is also a string” </a:t>
            </a:r>
          </a:p>
        </p:txBody>
      </p:sp>
    </p:spTree>
    <p:extLst>
      <p:ext uri="{BB962C8B-B14F-4D97-AF65-F5344CB8AC3E}">
        <p14:creationId xmlns:p14="http://schemas.microsoft.com/office/powerpoint/2010/main" val="134228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handled using the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and are immutable sequences  of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Unicode code points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(UTF-8).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922" y="2805617"/>
            <a:ext cx="4647285" cy="373329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54339" y="2954829"/>
            <a:ext cx="650985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text1 = ‘This is a string’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2727" y="3676575"/>
            <a:ext cx="650985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text2 = “This is also a string”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54338" y="4398321"/>
            <a:ext cx="650985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text3 = ‘‘‘This is a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      multiline string’’’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54337" y="5528690"/>
            <a:ext cx="650985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text4 = “““This is too a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      multiline string””” </a:t>
            </a:r>
          </a:p>
        </p:txBody>
      </p:sp>
    </p:spTree>
    <p:extLst>
      <p:ext uri="{BB962C8B-B14F-4D97-AF65-F5344CB8AC3E}">
        <p14:creationId xmlns:p14="http://schemas.microsoft.com/office/powerpoint/2010/main" val="174190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has three different numeric values: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floating point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numbers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In addition,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Booleans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be used as integers (subtype).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Numeric values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54339" y="2954829"/>
            <a:ext cx="10402350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(42) # unlimited precision (limited only by memory)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62727" y="3676575"/>
            <a:ext cx="10393962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float(42.5) # implemented using double in C (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sys.float_info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99" y="4729193"/>
            <a:ext cx="10090229" cy="15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Rochart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MedUniGraz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4340" y="1663125"/>
            <a:ext cx="1040234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has three different numeric values: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floating point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numbers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In addition,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Booleans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be used as integers (subtype).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Numeric values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54339" y="2954829"/>
            <a:ext cx="10402350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= complex(1, -3) # contain a real (re) and imaginary part (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 both of them can be float values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54339" y="4145245"/>
            <a:ext cx="10393962" cy="255389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print(a)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(1-3j)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a.real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1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a.imag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-3</a:t>
            </a:r>
          </a:p>
        </p:txBody>
      </p:sp>
    </p:spTree>
    <p:extLst>
      <p:ext uri="{BB962C8B-B14F-4D97-AF65-F5344CB8AC3E}">
        <p14:creationId xmlns:p14="http://schemas.microsoft.com/office/powerpoint/2010/main" val="60710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77" y="872288"/>
            <a:ext cx="7512445" cy="55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7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Daniel Platero-Rochart (MedUniGraz)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668" y="94208"/>
            <a:ext cx="10402349" cy="61239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92278"/>
            <a:ext cx="1455800" cy="122865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54340" y="1663125"/>
            <a:ext cx="10402349" cy="5107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 (1) or False (0).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54339" y="1168023"/>
            <a:ext cx="4639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Booleans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44" y="2920976"/>
            <a:ext cx="8745540" cy="260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97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901</Words>
  <Application>Microsoft Macintosh PowerPoint</Application>
  <PresentationFormat>Widescreen</PresentationFormat>
  <Paragraphs>135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Trebuchet MS</vt:lpstr>
      <vt:lpstr>Wingdings 3</vt:lpstr>
      <vt:lpstr>Tema de Office</vt:lpstr>
      <vt:lpstr>3_Facette</vt:lpstr>
      <vt:lpstr>Introduction to scientific programing –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Resources:</vt:lpstr>
      <vt:lpstr>Further 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scientific programing – Python</dc:title>
  <dc:creator>Iva P</dc:creator>
  <cp:lastModifiedBy>Iva P</cp:lastModifiedBy>
  <cp:revision>2</cp:revision>
  <dcterms:created xsi:type="dcterms:W3CDTF">2025-01-27T19:50:14Z</dcterms:created>
  <dcterms:modified xsi:type="dcterms:W3CDTF">2025-01-27T22:08:20Z</dcterms:modified>
</cp:coreProperties>
</file>